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14747342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748E59-369E-7E1D-8095-B7E6197654C3}" v="2" dt="2025-05-05T19:27:09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1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60EF5-8FC8-4437-BD19-6CF046EFB471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0E9E-DCD2-49BC-936E-A28EA40D4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7EA17-A47B-07C1-3C77-92663817B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D43729-570E-F619-7D72-7F8B147EF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F4B9DF-014A-13DD-8EE9-725512EC7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Custom lengths, unique tolerances, specialized connections, specific labeling, or something entirely different..... 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All Products, particularly Temperature, Pressure, Force, Flow, &amp; Heaters </a:t>
            </a:r>
          </a:p>
          <a:p>
            <a:r>
              <a:rPr lang="en-US">
                <a:ea typeface="Calibri"/>
                <a:cs typeface="Calibri"/>
              </a:rPr>
              <a:t>Quotes typically delivered in 1-4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0B5C3-F7D7-3BCA-5117-BFA234E21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9996B-B397-F949-87A9-05D8EFC1A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7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A68F-40B0-781E-9265-272DD27A0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0581E-F880-D4D2-ADDF-5E27ADAB9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15F8-E6EA-358D-D492-0E58C5D7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AE734-1B57-8A38-C1D2-BF80246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EA61D-123E-8E9C-DE64-13C589BA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F758-08CF-5550-8678-D6B02BBE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DBCD1-8DBA-FD81-F087-869B05F72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3525-B968-DA59-71C1-B76A119B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0E465-7E16-BC69-E9CF-62F6253A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3EFDB-9694-D992-D87B-CC34ADA5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9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B429F-6476-76DD-D9AC-BE893C5B2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A7B21-5947-D4C2-0AA3-79A923E03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3BFBC-EF96-9618-B08A-D033F022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E1B82-43CF-CC8C-1E81-792CA939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E7E52-0D73-3B0C-7657-EC8921C6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6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6A71C8-47E6-FF12-4CA4-E497DA667FC6}"/>
              </a:ext>
            </a:extLst>
          </p:cNvPr>
          <p:cNvSpPr/>
          <p:nvPr userDrawn="1"/>
        </p:nvSpPr>
        <p:spPr>
          <a:xfrm>
            <a:off x="-2855" y="6414037"/>
            <a:ext cx="12194856" cy="4439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9DD26F0-1D34-8806-D0E4-5426B1AAA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4064" y="6520225"/>
            <a:ext cx="1585868" cy="2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0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C219-5A93-3345-1456-6E9D33D6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022D-7E20-3477-94F9-2F7FDEF76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19E94-B176-9F2D-2225-9DFD7261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C0944-6939-5460-F30D-FE62AF21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E18AA-0638-0ACD-AF99-6DC563AA6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F2E1-6AAC-8E46-7DEB-A0618C3B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80C7B-75FC-E947-9005-625569F29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F9215-EB0F-D6C6-8C9A-6F0B930C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5097-7571-14CE-FFD8-59B2A85A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C59-BE25-5C18-3B30-5FF9C469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C76A-CEDA-890A-0295-96ED04EB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F959-88DC-E4BC-1171-A376C311E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62F6E-2089-858A-8BCD-30196EFDD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7CA90-A80F-339B-DC5C-87F70C36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F31F-95E0-B46C-2B87-1F702689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44A49-BF31-5AE0-94E0-AA0568E4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0B4E-DEEB-445D-338A-7C8B2893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9DC55-8F46-1789-7631-4EEA67F33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7FF3A-9B54-70DF-EB29-8EB5B84E6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928B9-9669-5414-CEB4-A633CBD67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77839-74E8-B2E8-FFA2-2BA3E3E05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338C9-2B13-96B4-5F6A-6D720634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4E727-DFE7-884B-2100-57FAAAD1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3742D-956E-8A5C-C4FD-3AFB3D74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F2F2-38D3-D591-A38A-77C88971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14AD6-8C4B-1CF5-B281-FD6597D4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70B11-5C04-A265-ECDA-A1AA762A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873E7-E16B-207D-803F-4983F42D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BB6E-2BCB-6B5B-615D-E1FFAFA3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8AA6D-3404-F4D1-399A-56C500E2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95630-203F-EBBC-D67C-49D4794F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1D44-D439-7461-ACBA-C8136506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DB11B-7F1C-14B5-2E4E-7B92916BD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0BDCC-1828-F92F-DEED-D6AF9FD8D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8EBC8-A44E-6918-3864-BA127AB1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0A5FD-426F-30A8-33CE-B62584C4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8FEB8-83C6-6BD3-6437-2D922F52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3B9A-85B7-17D0-1C97-052FFF16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0F531C-44C8-C300-96AD-0F9433087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42E96-A5C6-A527-5B6A-959FC5B4B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DD6C3-7007-6620-662D-5A4DD643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49B7F-79B5-A320-56E2-3484B5CF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80FB5-296C-2329-173B-0A69C8ED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18FF2D-DC91-9F0C-A565-CC578EA2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7B458-2CE6-4797-DF88-B6FE40A82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4809F-86AB-D7DD-5A5C-BF6F4FD8D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67C1E8-E44D-4F5C-A79C-F9729280651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A0D2-BD28-219F-6D99-A96BAECB4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8DA7F-E0FD-A20F-11B0-C9DF8C40C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7FECC5-C2E2-4E2B-B06B-7FB0F72707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8413D-6D4D-B571-5AB1-DB335A94A8E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11825" y="6515100"/>
            <a:ext cx="796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8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299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dwyeromega.com/en-us/custom-enginee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27639-4548-BA66-5278-85D369066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3921A5-0054-3AF7-531B-29770CC371B6}"/>
              </a:ext>
            </a:extLst>
          </p:cNvPr>
          <p:cNvSpPr txBox="1"/>
          <p:nvPr/>
        </p:nvSpPr>
        <p:spPr>
          <a:xfrm>
            <a:off x="477349" y="1707891"/>
            <a:ext cx="5156423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+mj-lt"/>
                <a:cs typeface="Arial"/>
              </a:rPr>
              <a:t>Made-to-order measurement solutions that deliver exactly what you need</a:t>
            </a:r>
            <a:endParaRPr lang="en-US">
              <a:latin typeface="Aptos Display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latin typeface="Aptos Display"/>
                <a:ea typeface="Calibri"/>
                <a:cs typeface="Calibri"/>
              </a:rPr>
              <a:t>Unique tolerances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latin typeface="Aptos Display"/>
                <a:ea typeface="Calibri"/>
                <a:cs typeface="Calibri"/>
              </a:rPr>
              <a:t>Specialized connections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latin typeface="Aptos Display"/>
                <a:ea typeface="Calibri"/>
                <a:cs typeface="Calibri"/>
              </a:rPr>
              <a:t>Labeling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latin typeface="Aptos Display"/>
                <a:ea typeface="Calibri"/>
                <a:cs typeface="Calibri"/>
              </a:rPr>
              <a:t>Probe bends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latin typeface="Aptos Display"/>
                <a:ea typeface="Calibri"/>
                <a:cs typeface="Calibri"/>
              </a:rPr>
              <a:t>Power ratings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latin typeface="Aptos Display"/>
                <a:ea typeface="Calibri"/>
                <a:cs typeface="Calibri"/>
              </a:rPr>
              <a:t>or something entirely different...</a:t>
            </a:r>
            <a:endParaRPr lang="en-US">
              <a:latin typeface="Aptos Display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Aptos Display"/>
                <a:ea typeface="Calibri"/>
                <a:cs typeface="Calibri"/>
              </a:rPr>
              <a:t>Typical production: 3-6 weeks</a:t>
            </a:r>
            <a:endParaRPr lang="en-US" sz="2000">
              <a:latin typeface="Aptos Display"/>
              <a:cs typeface="Arial" panose="020B0604020202020204" pitchFamily="34" charset="0"/>
            </a:endParaRPr>
          </a:p>
          <a:p>
            <a:endParaRPr lang="en-US" sz="2000" b="1">
              <a:solidFill>
                <a:srgbClr val="272A6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D1571-C88E-ABDA-C277-91F4DC50E477}"/>
              </a:ext>
            </a:extLst>
          </p:cNvPr>
          <p:cNvSpPr txBox="1"/>
          <p:nvPr/>
        </p:nvSpPr>
        <p:spPr>
          <a:xfrm>
            <a:off x="470515" y="319191"/>
            <a:ext cx="6942339" cy="6802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4400" b="1">
                <a:solidFill>
                  <a:srgbClr val="272A68"/>
                </a:solidFill>
                <a:latin typeface="+mj-lt"/>
                <a:ea typeface="Verdana"/>
                <a:cs typeface="Calibri"/>
              </a:rPr>
              <a:t>Custom Engineering</a:t>
            </a:r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DE9E4C-A776-2D20-D48E-746C1A774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557" y="658218"/>
            <a:ext cx="5519602" cy="47471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BB8100-51CD-ED3B-F2DD-28EB89E0BA64}"/>
              </a:ext>
            </a:extLst>
          </p:cNvPr>
          <p:cNvSpPr txBox="1"/>
          <p:nvPr/>
        </p:nvSpPr>
        <p:spPr>
          <a:xfrm>
            <a:off x="494611" y="1060636"/>
            <a:ext cx="544446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solidFill>
                  <a:srgbClr val="272A68"/>
                </a:solidFill>
                <a:latin typeface="+mj-lt"/>
              </a:rPr>
              <a:t>Solutions tailored to your exact specifications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DD68E-2347-A27F-7A09-EFEB192DAE2A}"/>
              </a:ext>
            </a:extLst>
          </p:cNvPr>
          <p:cNvSpPr txBox="1"/>
          <p:nvPr/>
        </p:nvSpPr>
        <p:spPr>
          <a:xfrm>
            <a:off x="839141" y="5006623"/>
            <a:ext cx="50386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rgbClr val="000000"/>
                </a:solidFill>
                <a:latin typeface="Aptos Display"/>
                <a:cs typeface="Arial"/>
                <a:hlinkClick r:id="rId4"/>
              </a:rPr>
              <a:t>dwyeromega.com/en-us/custom-engineering</a:t>
            </a:r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7CB9216-3385-909D-B91E-B5B3E8AB56C6}"/>
              </a:ext>
            </a:extLst>
          </p:cNvPr>
          <p:cNvSpPr/>
          <p:nvPr/>
        </p:nvSpPr>
        <p:spPr>
          <a:xfrm>
            <a:off x="305522" y="5135692"/>
            <a:ext cx="529249" cy="148877"/>
          </a:xfrm>
          <a:prstGeom prst="rightArrow">
            <a:avLst/>
          </a:prstGeom>
          <a:solidFill>
            <a:srgbClr val="DB18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A667FE2D4D243B7A0725D9C48B6AC" ma:contentTypeVersion="20" ma:contentTypeDescription="Create a new document." ma:contentTypeScope="" ma:versionID="6e60531724c16838fc9dd9276a292fe8">
  <xsd:schema xmlns:xsd="http://www.w3.org/2001/XMLSchema" xmlns:xs="http://www.w3.org/2001/XMLSchema" xmlns:p="http://schemas.microsoft.com/office/2006/metadata/properties" xmlns:ns2="6358e590-82cf-4326-9644-4eb06901d3ab" xmlns:ns3="2e662cb5-f1a2-4fcf-b5cb-f2f08eb4d864" targetNamespace="http://schemas.microsoft.com/office/2006/metadata/properties" ma:root="true" ma:fieldsID="887cd9d89c8287cd7f373c853fe359a6" ns2:_="" ns3:_="">
    <xsd:import namespace="6358e590-82cf-4326-9644-4eb06901d3ab"/>
    <xsd:import namespace="2e662cb5-f1a2-4fcf-b5cb-f2f08eb4d8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8e590-82cf-4326-9644-4eb06901d3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c813d-5f42-4e90-857b-e548ef7606da}" ma:internalName="TaxCatchAll" ma:showField="CatchAllData" ma:web="6358e590-82cf-4326-9644-4eb06901d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62cb5-f1a2-4fcf-b5cb-f2f08eb4d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8df634c-4b1c-45cc-9a40-90c21217c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58e590-82cf-4326-9644-4eb06901d3ab" xsi:nil="true"/>
    <lcf76f155ced4ddcb4097134ff3c332f xmlns="2e662cb5-f1a2-4fcf-b5cb-f2f08eb4d8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83B561-1E75-427E-AF95-2C0FB6C051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BE4732-6A18-474C-8090-0AEF62653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8e590-82cf-4326-9644-4eb06901d3ab"/>
    <ds:schemaRef ds:uri="2e662cb5-f1a2-4fcf-b5cb-f2f08eb4d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A73818-7DF2-4B23-9414-EDE0EE010506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d8ca89aa-5902-46f4-82af-caf38ba667c7"/>
    <ds:schemaRef ds:uri="http://schemas.openxmlformats.org/package/2006/metadata/core-properties"/>
    <ds:schemaRef ds:uri="9b6f9f73-474a-4c15-96b1-6c2644058ce2"/>
    <ds:schemaRef ds:uri="http://schemas.microsoft.com/office/infopath/2007/PartnerControls"/>
    <ds:schemaRef ds:uri="http://www.w3.org/XML/1998/namespace"/>
    <ds:schemaRef ds:uri="6358e590-82cf-4326-9644-4eb06901d3ab"/>
    <ds:schemaRef ds:uri="2e662cb5-f1a2-4fcf-b5cb-f2f08eb4d8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Arial,Sans-Serif</vt:lpstr>
      <vt:lpstr>Calibri</vt:lpstr>
      <vt:lpstr>Courier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Quinzi, Nicole</dc:creator>
  <cp:lastModifiedBy>Risola, Krystine</cp:lastModifiedBy>
  <cp:revision>5</cp:revision>
  <dcterms:created xsi:type="dcterms:W3CDTF">2025-04-23T20:08:34Z</dcterms:created>
  <dcterms:modified xsi:type="dcterms:W3CDTF">2025-06-04T16:57:06Z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5e9d48-0ea8-48aa-bdb9-8632ae51b998_Enabled">
    <vt:lpwstr>true</vt:lpwstr>
  </property>
  <property fmtid="{D5CDD505-2E9C-101B-9397-08002B2CF9AE}" pid="3" name="MSIP_Label_af5e9d48-0ea8-48aa-bdb9-8632ae51b998_SetDate">
    <vt:lpwstr>2025-04-23T20:09:23Z</vt:lpwstr>
  </property>
  <property fmtid="{D5CDD505-2E9C-101B-9397-08002B2CF9AE}" pid="4" name="MSIP_Label_af5e9d48-0ea8-48aa-bdb9-8632ae51b998_Method">
    <vt:lpwstr>Standard</vt:lpwstr>
  </property>
  <property fmtid="{D5CDD505-2E9C-101B-9397-08002B2CF9AE}" pid="5" name="MSIP_Label_af5e9d48-0ea8-48aa-bdb9-8632ae51b998_Name">
    <vt:lpwstr>CONFIDENTIAL</vt:lpwstr>
  </property>
  <property fmtid="{D5CDD505-2E9C-101B-9397-08002B2CF9AE}" pid="6" name="MSIP_Label_af5e9d48-0ea8-48aa-bdb9-8632ae51b998_SiteId">
    <vt:lpwstr>b89dbed6-2425-4ca4-bc77-7749abb0f797</vt:lpwstr>
  </property>
  <property fmtid="{D5CDD505-2E9C-101B-9397-08002B2CF9AE}" pid="7" name="MSIP_Label_af5e9d48-0ea8-48aa-bdb9-8632ae51b998_ActionId">
    <vt:lpwstr>e7d48fbc-cf19-4acb-93c2-a2f21fc4bdcc</vt:lpwstr>
  </property>
  <property fmtid="{D5CDD505-2E9C-101B-9397-08002B2CF9AE}" pid="8" name="MSIP_Label_af5e9d48-0ea8-48aa-bdb9-8632ae51b998_ContentBits">
    <vt:lpwstr>2</vt:lpwstr>
  </property>
  <property fmtid="{D5CDD505-2E9C-101B-9397-08002B2CF9AE}" pid="9" name="MSIP_Label_af5e9d48-0ea8-48aa-bdb9-8632ae51b998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CONFIDENTIAL</vt:lpwstr>
  </property>
  <property fmtid="{D5CDD505-2E9C-101B-9397-08002B2CF9AE}" pid="12" name="ContentTypeId">
    <vt:lpwstr>0x010100B45A667FE2D4D243B7A0725D9C48B6AC</vt:lpwstr>
  </property>
  <property fmtid="{D5CDD505-2E9C-101B-9397-08002B2CF9AE}" pid="13" name="MediaServiceImageTags">
    <vt:lpwstr/>
  </property>
</Properties>
</file>